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248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1"/>
    <p:restoredTop sz="96928"/>
  </p:normalViewPr>
  <p:slideViewPr>
    <p:cSldViewPr snapToGrid="0" showGuides="1">
      <p:cViewPr varScale="1">
        <p:scale>
          <a:sx n="114" d="100"/>
          <a:sy n="114" d="100"/>
        </p:scale>
        <p:origin x="684" y="10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C3F0A-0915-7474-E02C-1BB983DB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A6D9A-AB79-A02A-4994-303F32AB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C3AFB-F7BA-0BDD-23CC-9736EDA0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61D319-0F1D-CA5B-C0EE-717A3CA98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201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05E723-0A3E-F500-6071-785B17163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1388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31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7BDA5-AE12-D087-E803-ECD117CA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2BE69-2BBF-450E-F207-8E9810333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E042-DC0C-FA3F-519B-EC9966B6E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3E199-CC5D-6544-D084-C2AE0A045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C6F71-7E93-5BB8-BBD4-5E9AA253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AD1C8677-292F-DD05-7005-D7B5A86F18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0047"/>
            <a:ext cx="12192000" cy="6858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4496A51-FC71-ACD6-C50A-A3819BC36DC1}"/>
              </a:ext>
            </a:extLst>
          </p:cNvPr>
          <p:cNvSpPr txBox="1"/>
          <p:nvPr userDrawn="1"/>
        </p:nvSpPr>
        <p:spPr>
          <a:xfrm rot="10800000" flipV="1">
            <a:off x="2576943" y="241555"/>
            <a:ext cx="809105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17th GSE ISP Symposium </a:t>
            </a:r>
            <a:b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de-DE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23 – 25 September 2024 | Hilton Cologne, Germany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CFB1718-3745-E7C4-BFF6-ADC20035EC0B}"/>
              </a:ext>
            </a:extLst>
          </p:cNvPr>
          <p:cNvSpPr txBox="1"/>
          <p:nvPr userDrawn="1"/>
        </p:nvSpPr>
        <p:spPr>
          <a:xfrm rot="10800000" flipV="1">
            <a:off x="-2" y="6563966"/>
            <a:ext cx="12192001" cy="3385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CUSTOMER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1983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473E655-C364-8713-0693-61AC92AB7FB8}"/>
              </a:ext>
            </a:extLst>
          </p:cNvPr>
          <p:cNvSpPr txBox="1"/>
          <p:nvPr/>
        </p:nvSpPr>
        <p:spPr>
          <a:xfrm>
            <a:off x="6881694" y="1919017"/>
            <a:ext cx="466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b="1" dirty="0">
                <a:solidFill>
                  <a:schemeClr val="bg1"/>
                </a:solidFill>
              </a:rPr>
              <a:t>GSE GUIDE SPRING EVENT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9E08B0-7D7B-4325-D557-26FD0ADC3114}"/>
              </a:ext>
            </a:extLst>
          </p:cNvPr>
          <p:cNvSpPr txBox="1"/>
          <p:nvPr/>
        </p:nvSpPr>
        <p:spPr>
          <a:xfrm>
            <a:off x="7889807" y="263909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EDF482-C6D3-EE3B-DDA0-7EAE67C9781E}"/>
              </a:ext>
            </a:extLst>
          </p:cNvPr>
          <p:cNvSpPr txBox="1"/>
          <p:nvPr/>
        </p:nvSpPr>
        <p:spPr>
          <a:xfrm>
            <a:off x="7529767" y="2524797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IBM Conferences and Courses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ADCD1-8874-750A-0E94-A4C4F8850AB1}"/>
              </a:ext>
            </a:extLst>
          </p:cNvPr>
          <p:cNvSpPr txBox="1"/>
          <p:nvPr/>
        </p:nvSpPr>
        <p:spPr>
          <a:xfrm>
            <a:off x="7529767" y="5288535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in partnership with GSE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27C56-1BFF-808D-A728-B4196578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title style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2E16D-8CE6-3FBF-176F-49C0C8102B83}"/>
              </a:ext>
            </a:extLst>
          </p:cNvPr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F2FA3-7C08-8008-2E79-7D2C2CD5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849"/>
            <a:ext cx="2743200" cy="365125"/>
          </a:xfrm>
        </p:spPr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60D083E-8EF5-2B35-0A3A-2881ABE2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80849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00896A-2269-35BE-F022-A7710873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89238"/>
            <a:ext cx="2743200" cy="365125"/>
          </a:xfrm>
        </p:spPr>
        <p:txBody>
          <a:bodyPr/>
          <a:lstStyle/>
          <a:p>
            <a:fld id="{43DA185E-ED64-DC48-9484-43289277E9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53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Poppins</vt:lpstr>
      <vt:lpstr>Office Theme</vt:lpstr>
      <vt:lpstr>Click to edit Master title style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Alzares Stephens</dc:creator>
  <cp:lastModifiedBy>Paola Pfalzgraf</cp:lastModifiedBy>
  <cp:revision>7</cp:revision>
  <dcterms:created xsi:type="dcterms:W3CDTF">2024-02-29T19:52:46Z</dcterms:created>
  <dcterms:modified xsi:type="dcterms:W3CDTF">2024-03-25T11:05:52Z</dcterms:modified>
</cp:coreProperties>
</file>