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0C0"/>
    <a:srgbClr val="2487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81"/>
    <p:restoredTop sz="96928"/>
  </p:normalViewPr>
  <p:slideViewPr>
    <p:cSldViewPr snapToGrid="0" showGuides="1">
      <p:cViewPr varScale="1">
        <p:scale>
          <a:sx n="114" d="100"/>
          <a:sy n="114" d="100"/>
        </p:scale>
        <p:origin x="684" y="102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6C3F0A-0915-7474-E02C-1BB983DB9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E9F43-36C0-9B46-916B-6F290C665BFA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BA6D9A-AB79-A02A-4994-303F32ABB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EC3AFB-F7BA-0BDD-23CC-9736EDA06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A185E-ED64-DC48-9484-43289277E90E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B061D319-0F1D-CA5B-C0EE-717A3CA98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72201"/>
            <a:ext cx="10515600" cy="1325563"/>
          </a:xfrm>
        </p:spPr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805E723-0A3E-F500-6071-785B171632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01388"/>
            <a:ext cx="10515600" cy="435133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6319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E67BDA5-AE12-D087-E803-ECD117CAC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52BE69-2BBF-450E-F207-8E9810333F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8DE042-DC0C-FA3F-519B-EC9966B6E3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B1E9F43-36C0-9B46-916B-6F290C665BFA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73E199-CC5D-6544-D084-C2AE0A0455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7C6F71-7E93-5BB8-BBD4-5E9AA253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3DA185E-ED64-DC48-9484-43289277E90E}" type="slidenum">
              <a:rPr lang="en-US" smtClean="0"/>
              <a:t>‹Nr.›</a:t>
            </a:fld>
            <a:endParaRPr lang="en-US"/>
          </a:p>
        </p:txBody>
      </p:sp>
      <p:pic>
        <p:nvPicPr>
          <p:cNvPr id="8" name="Picture 6" descr="A blue and white background&#10;&#10;Description automatically generated">
            <a:extLst>
              <a:ext uri="{FF2B5EF4-FFF2-40B4-BE49-F238E27FC236}">
                <a16:creationId xmlns:a16="http://schemas.microsoft.com/office/drawing/2014/main" id="{AD1C8677-292F-DD05-7005-D7B5A86F18C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-30047"/>
            <a:ext cx="12192000" cy="6858000"/>
          </a:xfrm>
          <a:prstGeom prst="rect">
            <a:avLst/>
          </a:prstGeom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A4496A51-FC71-ACD6-C50A-A3819BC36DC1}"/>
              </a:ext>
            </a:extLst>
          </p:cNvPr>
          <p:cNvSpPr txBox="1"/>
          <p:nvPr userDrawn="1"/>
        </p:nvSpPr>
        <p:spPr>
          <a:xfrm rot="10800000" flipV="1">
            <a:off x="2576943" y="241555"/>
            <a:ext cx="8091056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2400" b="1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17th GSE ISP Symposium </a:t>
            </a:r>
            <a:br>
              <a:rPr lang="de-DE" sz="2400" b="1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</a:br>
            <a:r>
              <a:rPr lang="de-DE" sz="16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23 – 25 September 2024 | Hilton Cologne, Germany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7CFB1718-3745-E7C4-BFF6-ADC20035EC0B}"/>
              </a:ext>
            </a:extLst>
          </p:cNvPr>
          <p:cNvSpPr txBox="1"/>
          <p:nvPr userDrawn="1"/>
        </p:nvSpPr>
        <p:spPr>
          <a:xfrm rot="10800000" flipV="1">
            <a:off x="-2" y="6563966"/>
            <a:ext cx="12192001" cy="33855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EXHIBITOR PRESENTATION</a:t>
            </a:r>
          </a:p>
        </p:txBody>
      </p:sp>
    </p:spTree>
    <p:extLst>
      <p:ext uri="{BB962C8B-B14F-4D97-AF65-F5344CB8AC3E}">
        <p14:creationId xmlns:p14="http://schemas.microsoft.com/office/powerpoint/2010/main" val="2619832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1473E655-C364-8713-0693-61AC92AB7FB8}"/>
              </a:ext>
            </a:extLst>
          </p:cNvPr>
          <p:cNvSpPr txBox="1"/>
          <p:nvPr/>
        </p:nvSpPr>
        <p:spPr>
          <a:xfrm>
            <a:off x="6881694" y="1919017"/>
            <a:ext cx="4660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b="1" dirty="0">
                <a:solidFill>
                  <a:schemeClr val="bg1"/>
                </a:solidFill>
              </a:rPr>
              <a:t>GSE GUIDE SPRING EVENT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89E08B0-7D7B-4325-D557-26FD0ADC3114}"/>
              </a:ext>
            </a:extLst>
          </p:cNvPr>
          <p:cNvSpPr txBox="1"/>
          <p:nvPr/>
        </p:nvSpPr>
        <p:spPr>
          <a:xfrm>
            <a:off x="7889807" y="2639097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2EDF482-C6D3-EE3B-DDA0-7EAE67C9781E}"/>
              </a:ext>
            </a:extLst>
          </p:cNvPr>
          <p:cNvSpPr txBox="1"/>
          <p:nvPr/>
        </p:nvSpPr>
        <p:spPr>
          <a:xfrm>
            <a:off x="7529767" y="2524797"/>
            <a:ext cx="3383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1600" b="1" dirty="0">
                <a:solidFill>
                  <a:schemeClr val="bg1"/>
                </a:solidFill>
              </a:rPr>
              <a:t>IBM Conferences and Courses</a:t>
            </a:r>
            <a:endParaRPr lang="en-GB" sz="1600" b="1" dirty="0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ECADCD1-8874-750A-0E94-A4C4F8850AB1}"/>
              </a:ext>
            </a:extLst>
          </p:cNvPr>
          <p:cNvSpPr txBox="1"/>
          <p:nvPr/>
        </p:nvSpPr>
        <p:spPr>
          <a:xfrm>
            <a:off x="7529767" y="5288535"/>
            <a:ext cx="3383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1600" b="1" dirty="0">
                <a:solidFill>
                  <a:schemeClr val="bg1"/>
                </a:solidFill>
              </a:rPr>
              <a:t>in partnership with GSE</a:t>
            </a:r>
            <a:endParaRPr lang="en-GB" sz="1600" b="1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0427C56-1BFF-808D-A728-B41965782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 dirty="0">
                <a:latin typeface="Poppins" panose="00000500000000000000" pitchFamily="2" charset="0"/>
                <a:cs typeface="Poppins" panose="00000500000000000000" pitchFamily="2" charset="0"/>
              </a:rPr>
              <a:t>Click to edit Master title style</a:t>
            </a:r>
            <a:endParaRPr lang="en-US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42E16D-8CE6-3FBF-176F-49C0C8102B83}"/>
              </a:ext>
            </a:extLst>
          </p:cNvPr>
          <p:cNvSpPr txBox="1">
            <a:spLocks/>
          </p:cNvSpPr>
          <p:nvPr/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Poppins" panose="00000500000000000000" pitchFamily="2" charset="0"/>
                <a:cs typeface="Poppins" panose="00000500000000000000" pitchFamily="2" charset="0"/>
              </a:rPr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9F2FA3-7C08-8008-2E79-7D2C2CD5E1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280849"/>
            <a:ext cx="2743200" cy="365125"/>
          </a:xfrm>
        </p:spPr>
        <p:txBody>
          <a:bodyPr/>
          <a:lstStyle/>
          <a:p>
            <a:fld id="{7B1E9F43-36C0-9B46-916B-6F290C665BFA}" type="datetimeFigureOut">
              <a:rPr lang="en-US" smtClean="0"/>
              <a:t>3/25/2024</a:t>
            </a:fld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60D083E-8EF5-2B35-0A3A-2881ABE29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280849"/>
            <a:ext cx="411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500896A-2269-35BE-F022-A7710873C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289238"/>
            <a:ext cx="2743200" cy="365125"/>
          </a:xfrm>
        </p:spPr>
        <p:txBody>
          <a:bodyPr/>
          <a:lstStyle/>
          <a:p>
            <a:fld id="{43DA185E-ED64-DC48-9484-43289277E90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5368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</Words>
  <Application>Microsoft Office PowerPoint</Application>
  <PresentationFormat>Breitbild</PresentationFormat>
  <Paragraphs>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Poppins</vt:lpstr>
      <vt:lpstr>Office Theme</vt:lpstr>
      <vt:lpstr>Click to edit Master title style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Alzares Stephens</dc:creator>
  <cp:lastModifiedBy>Paola Pfalzgraf</cp:lastModifiedBy>
  <cp:revision>8</cp:revision>
  <dcterms:created xsi:type="dcterms:W3CDTF">2024-02-29T19:52:46Z</dcterms:created>
  <dcterms:modified xsi:type="dcterms:W3CDTF">2024-03-25T11:10:12Z</dcterms:modified>
</cp:coreProperties>
</file>